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66" r:id="rId5"/>
    <p:sldId id="259" r:id="rId6"/>
    <p:sldId id="265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3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31FAB8-997C-4B7B-BE26-9F1BAD02964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E0E448-8395-4D98-9A91-454CB6A74DE9}">
      <dgm:prSet phldrT="[Text]"/>
      <dgm:spPr/>
      <dgm:t>
        <a:bodyPr/>
        <a:lstStyle/>
        <a:p>
          <a:r>
            <a:rPr lang="en-US" dirty="0"/>
            <a:t>Website Services</a:t>
          </a:r>
        </a:p>
      </dgm:t>
    </dgm:pt>
    <dgm:pt modelId="{FC5B98F9-586F-404C-8EA9-A184C196ED99}" type="parTrans" cxnId="{C4910B4D-6ABD-4650-9311-5F4A5CCCC48C}">
      <dgm:prSet/>
      <dgm:spPr/>
      <dgm:t>
        <a:bodyPr/>
        <a:lstStyle/>
        <a:p>
          <a:endParaRPr lang="en-US"/>
        </a:p>
      </dgm:t>
    </dgm:pt>
    <dgm:pt modelId="{25B2F524-F16C-4B37-8702-1EA227EEF309}" type="sibTrans" cxnId="{C4910B4D-6ABD-4650-9311-5F4A5CCCC48C}">
      <dgm:prSet/>
      <dgm:spPr/>
      <dgm:t>
        <a:bodyPr/>
        <a:lstStyle/>
        <a:p>
          <a:endParaRPr lang="en-US"/>
        </a:p>
      </dgm:t>
    </dgm:pt>
    <dgm:pt modelId="{A4847B41-B79B-498B-902F-4C0A40708971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0B6F9E73-93F4-49FB-876E-A4C2362DF26A}" type="parTrans" cxnId="{B546D109-4E45-43A1-99C0-5F1ADE0A60CA}">
      <dgm:prSet/>
      <dgm:spPr/>
      <dgm:t>
        <a:bodyPr/>
        <a:lstStyle/>
        <a:p>
          <a:endParaRPr lang="en-US"/>
        </a:p>
      </dgm:t>
    </dgm:pt>
    <dgm:pt modelId="{569329FC-21CB-41A6-B7BE-7AD3ECA9A42F}" type="sibTrans" cxnId="{B546D109-4E45-43A1-99C0-5F1ADE0A60CA}">
      <dgm:prSet/>
      <dgm:spPr/>
      <dgm:t>
        <a:bodyPr/>
        <a:lstStyle/>
        <a:p>
          <a:endParaRPr lang="en-US"/>
        </a:p>
      </dgm:t>
    </dgm:pt>
    <dgm:pt modelId="{41D49D64-0119-4C77-AE86-E9BE839942C9}">
      <dgm:prSet phldrT="[Text]"/>
      <dgm:spPr/>
      <dgm:t>
        <a:bodyPr/>
        <a:lstStyle/>
        <a:p>
          <a:r>
            <a:rPr lang="en-US" dirty="0"/>
            <a:t>Normal Package</a:t>
          </a:r>
        </a:p>
      </dgm:t>
    </dgm:pt>
    <dgm:pt modelId="{F90478BD-D8A6-45BF-A6FD-BAC656BAD8D6}" type="parTrans" cxnId="{F79AA870-E3BC-427A-AE1E-DED3085759A9}">
      <dgm:prSet/>
      <dgm:spPr/>
      <dgm:t>
        <a:bodyPr/>
        <a:lstStyle/>
        <a:p>
          <a:endParaRPr lang="en-US"/>
        </a:p>
      </dgm:t>
    </dgm:pt>
    <dgm:pt modelId="{0343B586-7881-4445-A433-42830C19D7AE}" type="sibTrans" cxnId="{F79AA870-E3BC-427A-AE1E-DED3085759A9}">
      <dgm:prSet/>
      <dgm:spPr/>
      <dgm:t>
        <a:bodyPr/>
        <a:lstStyle/>
        <a:p>
          <a:endParaRPr lang="en-US"/>
        </a:p>
      </dgm:t>
    </dgm:pt>
    <dgm:pt modelId="{07F0B0C5-DA27-4510-B142-54F3B2742FBC}">
      <dgm:prSet phldrT="[Text]"/>
      <dgm:spPr/>
      <dgm:t>
        <a:bodyPr/>
        <a:lstStyle/>
        <a:p>
          <a:r>
            <a:rPr lang="en-US" dirty="0"/>
            <a:t>Premium</a:t>
          </a:r>
        </a:p>
      </dgm:t>
    </dgm:pt>
    <dgm:pt modelId="{717C3DDE-A0C2-4A89-A4CE-BC4713AE3EFD}" type="parTrans" cxnId="{95327E6C-D7B4-4981-8B09-E3F31D53105C}">
      <dgm:prSet/>
      <dgm:spPr/>
      <dgm:t>
        <a:bodyPr/>
        <a:lstStyle/>
        <a:p>
          <a:endParaRPr lang="en-US"/>
        </a:p>
      </dgm:t>
    </dgm:pt>
    <dgm:pt modelId="{97024F21-6B30-4D98-9863-B05C43F114E4}" type="sibTrans" cxnId="{95327E6C-D7B4-4981-8B09-E3F31D53105C}">
      <dgm:prSet/>
      <dgm:spPr/>
      <dgm:t>
        <a:bodyPr/>
        <a:lstStyle/>
        <a:p>
          <a:endParaRPr lang="en-US"/>
        </a:p>
      </dgm:t>
    </dgm:pt>
    <dgm:pt modelId="{34F56FF0-79C9-4F74-857E-AEBBD1FAF204}">
      <dgm:prSet phldrT="[Text]"/>
      <dgm:spPr/>
      <dgm:t>
        <a:bodyPr/>
        <a:lstStyle/>
        <a:p>
          <a:r>
            <a:rPr lang="en-US" dirty="0"/>
            <a:t>Payment</a:t>
          </a:r>
        </a:p>
      </dgm:t>
    </dgm:pt>
    <dgm:pt modelId="{6BC2085D-CCE4-48F9-9103-AE71FD19A478}" type="parTrans" cxnId="{9576C0CE-8C88-42D7-BFEE-4F07898CCD83}">
      <dgm:prSet/>
      <dgm:spPr/>
      <dgm:t>
        <a:bodyPr/>
        <a:lstStyle/>
        <a:p>
          <a:endParaRPr lang="en-US"/>
        </a:p>
      </dgm:t>
    </dgm:pt>
    <dgm:pt modelId="{410D3303-38DA-411B-AAE0-F26AE913EF66}" type="sibTrans" cxnId="{9576C0CE-8C88-42D7-BFEE-4F07898CCD83}">
      <dgm:prSet/>
      <dgm:spPr/>
      <dgm:t>
        <a:bodyPr/>
        <a:lstStyle/>
        <a:p>
          <a:endParaRPr lang="en-US"/>
        </a:p>
      </dgm:t>
    </dgm:pt>
    <dgm:pt modelId="{486035B9-EE20-4F1D-9FDE-60C19E9D27C4}" type="pres">
      <dgm:prSet presAssocID="{6531FAB8-997C-4B7B-BE26-9F1BAD02964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BAEA88-2D62-437C-AAC5-28AF353D9757}" type="pres">
      <dgm:prSet presAssocID="{B4E0E448-8395-4D98-9A91-454CB6A74DE9}" presName="hierRoot1" presStyleCnt="0"/>
      <dgm:spPr/>
    </dgm:pt>
    <dgm:pt modelId="{011EDFE9-56C6-453F-9AAD-62CA1BC83F04}" type="pres">
      <dgm:prSet presAssocID="{B4E0E448-8395-4D98-9A91-454CB6A74DE9}" presName="composite" presStyleCnt="0"/>
      <dgm:spPr/>
    </dgm:pt>
    <dgm:pt modelId="{E09BBC01-649D-4DA7-B872-1E88E5BA0F5E}" type="pres">
      <dgm:prSet presAssocID="{B4E0E448-8395-4D98-9A91-454CB6A74DE9}" presName="background" presStyleLbl="node0" presStyleIdx="0" presStyleCnt="1"/>
      <dgm:spPr/>
    </dgm:pt>
    <dgm:pt modelId="{5182174D-412A-40D2-8203-6F8D253F6D29}" type="pres">
      <dgm:prSet presAssocID="{B4E0E448-8395-4D98-9A91-454CB6A74DE9}" presName="text" presStyleLbl="fgAcc0" presStyleIdx="0" presStyleCnt="1">
        <dgm:presLayoutVars>
          <dgm:chPref val="3"/>
        </dgm:presLayoutVars>
      </dgm:prSet>
      <dgm:spPr/>
    </dgm:pt>
    <dgm:pt modelId="{171A79A4-C1D9-4828-88EB-DD7E9AFAE8EB}" type="pres">
      <dgm:prSet presAssocID="{B4E0E448-8395-4D98-9A91-454CB6A74DE9}" presName="hierChild2" presStyleCnt="0"/>
      <dgm:spPr/>
    </dgm:pt>
    <dgm:pt modelId="{C291142F-76FB-42EC-A7E1-525F16CA3158}" type="pres">
      <dgm:prSet presAssocID="{0B6F9E73-93F4-49FB-876E-A4C2362DF26A}" presName="Name10" presStyleLbl="parChTrans1D2" presStyleIdx="0" presStyleCnt="2"/>
      <dgm:spPr/>
    </dgm:pt>
    <dgm:pt modelId="{6A0A6D04-B901-4C0F-9324-F13BF144B6AB}" type="pres">
      <dgm:prSet presAssocID="{A4847B41-B79B-498B-902F-4C0A40708971}" presName="hierRoot2" presStyleCnt="0"/>
      <dgm:spPr/>
    </dgm:pt>
    <dgm:pt modelId="{91B77760-5410-46AF-A13E-D2DE1EB17C23}" type="pres">
      <dgm:prSet presAssocID="{A4847B41-B79B-498B-902F-4C0A40708971}" presName="composite2" presStyleCnt="0"/>
      <dgm:spPr/>
    </dgm:pt>
    <dgm:pt modelId="{2AD62092-BB4A-4A47-A0EC-8C3C56A33C30}" type="pres">
      <dgm:prSet presAssocID="{A4847B41-B79B-498B-902F-4C0A40708971}" presName="background2" presStyleLbl="node2" presStyleIdx="0" presStyleCnt="2"/>
      <dgm:spPr/>
    </dgm:pt>
    <dgm:pt modelId="{1B450CB6-53C2-42D7-A9FF-1048BF49AAFC}" type="pres">
      <dgm:prSet presAssocID="{A4847B41-B79B-498B-902F-4C0A40708971}" presName="text2" presStyleLbl="fgAcc2" presStyleIdx="0" presStyleCnt="2">
        <dgm:presLayoutVars>
          <dgm:chPref val="3"/>
        </dgm:presLayoutVars>
      </dgm:prSet>
      <dgm:spPr/>
    </dgm:pt>
    <dgm:pt modelId="{5293BC7E-0643-4E4A-A6B0-029352F7D181}" type="pres">
      <dgm:prSet presAssocID="{A4847B41-B79B-498B-902F-4C0A40708971}" presName="hierChild3" presStyleCnt="0"/>
      <dgm:spPr/>
    </dgm:pt>
    <dgm:pt modelId="{4009379D-74F8-4367-9233-D79F57385CAC}" type="pres">
      <dgm:prSet presAssocID="{F90478BD-D8A6-45BF-A6FD-BAC656BAD8D6}" presName="Name17" presStyleLbl="parChTrans1D3" presStyleIdx="0" presStyleCnt="2"/>
      <dgm:spPr/>
    </dgm:pt>
    <dgm:pt modelId="{F9FED88A-8F0D-4AD8-B729-FA3F4C1DBB18}" type="pres">
      <dgm:prSet presAssocID="{41D49D64-0119-4C77-AE86-E9BE839942C9}" presName="hierRoot3" presStyleCnt="0"/>
      <dgm:spPr/>
    </dgm:pt>
    <dgm:pt modelId="{512AD3E7-20EF-4410-9E99-1D6A0F2E9882}" type="pres">
      <dgm:prSet presAssocID="{41D49D64-0119-4C77-AE86-E9BE839942C9}" presName="composite3" presStyleCnt="0"/>
      <dgm:spPr/>
    </dgm:pt>
    <dgm:pt modelId="{2C3AEEC1-3614-40ED-BA75-8F3F23C14C45}" type="pres">
      <dgm:prSet presAssocID="{41D49D64-0119-4C77-AE86-E9BE839942C9}" presName="background3" presStyleLbl="node3" presStyleIdx="0" presStyleCnt="2"/>
      <dgm:spPr/>
    </dgm:pt>
    <dgm:pt modelId="{B1FCEA0F-91D9-4D11-B066-42462E87D4CF}" type="pres">
      <dgm:prSet presAssocID="{41D49D64-0119-4C77-AE86-E9BE839942C9}" presName="text3" presStyleLbl="fgAcc3" presStyleIdx="0" presStyleCnt="2">
        <dgm:presLayoutVars>
          <dgm:chPref val="3"/>
        </dgm:presLayoutVars>
      </dgm:prSet>
      <dgm:spPr/>
    </dgm:pt>
    <dgm:pt modelId="{B88CEA00-7608-4649-B449-99651063AB75}" type="pres">
      <dgm:prSet presAssocID="{41D49D64-0119-4C77-AE86-E9BE839942C9}" presName="hierChild4" presStyleCnt="0"/>
      <dgm:spPr/>
    </dgm:pt>
    <dgm:pt modelId="{4B2A03FF-6D05-4457-A140-E9D3DCCF0B64}" type="pres">
      <dgm:prSet presAssocID="{717C3DDE-A0C2-4A89-A4CE-BC4713AE3EFD}" presName="Name17" presStyleLbl="parChTrans1D3" presStyleIdx="1" presStyleCnt="2"/>
      <dgm:spPr/>
    </dgm:pt>
    <dgm:pt modelId="{DC15F524-1642-4E57-9866-3F9C99909765}" type="pres">
      <dgm:prSet presAssocID="{07F0B0C5-DA27-4510-B142-54F3B2742FBC}" presName="hierRoot3" presStyleCnt="0"/>
      <dgm:spPr/>
    </dgm:pt>
    <dgm:pt modelId="{48107F49-EF15-4232-9AC5-C6AED1716717}" type="pres">
      <dgm:prSet presAssocID="{07F0B0C5-DA27-4510-B142-54F3B2742FBC}" presName="composite3" presStyleCnt="0"/>
      <dgm:spPr/>
    </dgm:pt>
    <dgm:pt modelId="{31E7D64F-5725-4F1A-9958-B4B20B15081F}" type="pres">
      <dgm:prSet presAssocID="{07F0B0C5-DA27-4510-B142-54F3B2742FBC}" presName="background3" presStyleLbl="node3" presStyleIdx="1" presStyleCnt="2"/>
      <dgm:spPr/>
    </dgm:pt>
    <dgm:pt modelId="{26FF3D05-41FF-47FF-B0F8-A1C97CD98CF3}" type="pres">
      <dgm:prSet presAssocID="{07F0B0C5-DA27-4510-B142-54F3B2742FBC}" presName="text3" presStyleLbl="fgAcc3" presStyleIdx="1" presStyleCnt="2">
        <dgm:presLayoutVars>
          <dgm:chPref val="3"/>
        </dgm:presLayoutVars>
      </dgm:prSet>
      <dgm:spPr/>
    </dgm:pt>
    <dgm:pt modelId="{8264697D-4981-4996-9D0F-C1D3D86A55DD}" type="pres">
      <dgm:prSet presAssocID="{07F0B0C5-DA27-4510-B142-54F3B2742FBC}" presName="hierChild4" presStyleCnt="0"/>
      <dgm:spPr/>
    </dgm:pt>
    <dgm:pt modelId="{F5C1211E-0A8A-460D-ACBF-D800BE57BDC3}" type="pres">
      <dgm:prSet presAssocID="{6BC2085D-CCE4-48F9-9103-AE71FD19A478}" presName="Name10" presStyleLbl="parChTrans1D2" presStyleIdx="1" presStyleCnt="2"/>
      <dgm:spPr/>
    </dgm:pt>
    <dgm:pt modelId="{2ED512F6-2D2A-4213-8C02-E2A8C4F20565}" type="pres">
      <dgm:prSet presAssocID="{34F56FF0-79C9-4F74-857E-AEBBD1FAF204}" presName="hierRoot2" presStyleCnt="0"/>
      <dgm:spPr/>
    </dgm:pt>
    <dgm:pt modelId="{6FBE2191-61CB-4FE4-AB1A-38BC3C1D9475}" type="pres">
      <dgm:prSet presAssocID="{34F56FF0-79C9-4F74-857E-AEBBD1FAF204}" presName="composite2" presStyleCnt="0"/>
      <dgm:spPr/>
    </dgm:pt>
    <dgm:pt modelId="{B5E5D7C0-94BD-458B-BF71-B7B27F731886}" type="pres">
      <dgm:prSet presAssocID="{34F56FF0-79C9-4F74-857E-AEBBD1FAF204}" presName="background2" presStyleLbl="node2" presStyleIdx="1" presStyleCnt="2"/>
      <dgm:spPr/>
    </dgm:pt>
    <dgm:pt modelId="{B129E86E-2C32-4F07-8705-14B10AA9EE8F}" type="pres">
      <dgm:prSet presAssocID="{34F56FF0-79C9-4F74-857E-AEBBD1FAF204}" presName="text2" presStyleLbl="fgAcc2" presStyleIdx="1" presStyleCnt="2">
        <dgm:presLayoutVars>
          <dgm:chPref val="3"/>
        </dgm:presLayoutVars>
      </dgm:prSet>
      <dgm:spPr/>
    </dgm:pt>
    <dgm:pt modelId="{BC940A0E-4975-4D92-B4E2-096770721C8C}" type="pres">
      <dgm:prSet presAssocID="{34F56FF0-79C9-4F74-857E-AEBBD1FAF204}" presName="hierChild3" presStyleCnt="0"/>
      <dgm:spPr/>
    </dgm:pt>
  </dgm:ptLst>
  <dgm:cxnLst>
    <dgm:cxn modelId="{6A5FE500-1E42-4055-B57A-1EE3433BBD5E}" type="presOf" srcId="{6531FAB8-997C-4B7B-BE26-9F1BAD029649}" destId="{486035B9-EE20-4F1D-9FDE-60C19E9D27C4}" srcOrd="0" destOrd="0" presId="urn:microsoft.com/office/officeart/2005/8/layout/hierarchy1"/>
    <dgm:cxn modelId="{B546D109-4E45-43A1-99C0-5F1ADE0A60CA}" srcId="{B4E0E448-8395-4D98-9A91-454CB6A74DE9}" destId="{A4847B41-B79B-498B-902F-4C0A40708971}" srcOrd="0" destOrd="0" parTransId="{0B6F9E73-93F4-49FB-876E-A4C2362DF26A}" sibTransId="{569329FC-21CB-41A6-B7BE-7AD3ECA9A42F}"/>
    <dgm:cxn modelId="{9A3B150D-7990-4361-A66D-EADA6BD6609C}" type="presOf" srcId="{0B6F9E73-93F4-49FB-876E-A4C2362DF26A}" destId="{C291142F-76FB-42EC-A7E1-525F16CA3158}" srcOrd="0" destOrd="0" presId="urn:microsoft.com/office/officeart/2005/8/layout/hierarchy1"/>
    <dgm:cxn modelId="{268D8F22-D193-405E-9327-E08F12FD1A91}" type="presOf" srcId="{41D49D64-0119-4C77-AE86-E9BE839942C9}" destId="{B1FCEA0F-91D9-4D11-B066-42462E87D4CF}" srcOrd="0" destOrd="0" presId="urn:microsoft.com/office/officeart/2005/8/layout/hierarchy1"/>
    <dgm:cxn modelId="{3C041233-7015-4D89-8772-4DF9BB6D21A2}" type="presOf" srcId="{B4E0E448-8395-4D98-9A91-454CB6A74DE9}" destId="{5182174D-412A-40D2-8203-6F8D253F6D29}" srcOrd="0" destOrd="0" presId="urn:microsoft.com/office/officeart/2005/8/layout/hierarchy1"/>
    <dgm:cxn modelId="{E349A26A-C98B-49F8-AE90-A59F19026894}" type="presOf" srcId="{6BC2085D-CCE4-48F9-9103-AE71FD19A478}" destId="{F5C1211E-0A8A-460D-ACBF-D800BE57BDC3}" srcOrd="0" destOrd="0" presId="urn:microsoft.com/office/officeart/2005/8/layout/hierarchy1"/>
    <dgm:cxn modelId="{95327E6C-D7B4-4981-8B09-E3F31D53105C}" srcId="{A4847B41-B79B-498B-902F-4C0A40708971}" destId="{07F0B0C5-DA27-4510-B142-54F3B2742FBC}" srcOrd="1" destOrd="0" parTransId="{717C3DDE-A0C2-4A89-A4CE-BC4713AE3EFD}" sibTransId="{97024F21-6B30-4D98-9863-B05C43F114E4}"/>
    <dgm:cxn modelId="{C4910B4D-6ABD-4650-9311-5F4A5CCCC48C}" srcId="{6531FAB8-997C-4B7B-BE26-9F1BAD029649}" destId="{B4E0E448-8395-4D98-9A91-454CB6A74DE9}" srcOrd="0" destOrd="0" parTransId="{FC5B98F9-586F-404C-8EA9-A184C196ED99}" sibTransId="{25B2F524-F16C-4B37-8702-1EA227EEF309}"/>
    <dgm:cxn modelId="{F79AA870-E3BC-427A-AE1E-DED3085759A9}" srcId="{A4847B41-B79B-498B-902F-4C0A40708971}" destId="{41D49D64-0119-4C77-AE86-E9BE839942C9}" srcOrd="0" destOrd="0" parTransId="{F90478BD-D8A6-45BF-A6FD-BAC656BAD8D6}" sibTransId="{0343B586-7881-4445-A433-42830C19D7AE}"/>
    <dgm:cxn modelId="{25AB5973-3752-4383-A51A-656F4F1B775F}" type="presOf" srcId="{717C3DDE-A0C2-4A89-A4CE-BC4713AE3EFD}" destId="{4B2A03FF-6D05-4457-A140-E9D3DCCF0B64}" srcOrd="0" destOrd="0" presId="urn:microsoft.com/office/officeart/2005/8/layout/hierarchy1"/>
    <dgm:cxn modelId="{C8A1407E-6A46-4981-A0CF-4CCA0C5428B1}" type="presOf" srcId="{A4847B41-B79B-498B-902F-4C0A40708971}" destId="{1B450CB6-53C2-42D7-A9FF-1048BF49AAFC}" srcOrd="0" destOrd="0" presId="urn:microsoft.com/office/officeart/2005/8/layout/hierarchy1"/>
    <dgm:cxn modelId="{F91E7C96-29C4-496A-9C5C-6924C609188A}" type="presOf" srcId="{F90478BD-D8A6-45BF-A6FD-BAC656BAD8D6}" destId="{4009379D-74F8-4367-9233-D79F57385CAC}" srcOrd="0" destOrd="0" presId="urn:microsoft.com/office/officeart/2005/8/layout/hierarchy1"/>
    <dgm:cxn modelId="{70FAFFA4-02D3-41E1-B078-9F46D3BEAB47}" type="presOf" srcId="{34F56FF0-79C9-4F74-857E-AEBBD1FAF204}" destId="{B129E86E-2C32-4F07-8705-14B10AA9EE8F}" srcOrd="0" destOrd="0" presId="urn:microsoft.com/office/officeart/2005/8/layout/hierarchy1"/>
    <dgm:cxn modelId="{19C84EB1-3D76-4BEB-95F5-745D4F41DA4E}" type="presOf" srcId="{07F0B0C5-DA27-4510-B142-54F3B2742FBC}" destId="{26FF3D05-41FF-47FF-B0F8-A1C97CD98CF3}" srcOrd="0" destOrd="0" presId="urn:microsoft.com/office/officeart/2005/8/layout/hierarchy1"/>
    <dgm:cxn modelId="{9576C0CE-8C88-42D7-BFEE-4F07898CCD83}" srcId="{B4E0E448-8395-4D98-9A91-454CB6A74DE9}" destId="{34F56FF0-79C9-4F74-857E-AEBBD1FAF204}" srcOrd="1" destOrd="0" parTransId="{6BC2085D-CCE4-48F9-9103-AE71FD19A478}" sibTransId="{410D3303-38DA-411B-AAE0-F26AE913EF66}"/>
    <dgm:cxn modelId="{42D2CB0B-D541-44C3-BC5E-C04B1925EFDD}" type="presParOf" srcId="{486035B9-EE20-4F1D-9FDE-60C19E9D27C4}" destId="{ECBAEA88-2D62-437C-AAC5-28AF353D9757}" srcOrd="0" destOrd="0" presId="urn:microsoft.com/office/officeart/2005/8/layout/hierarchy1"/>
    <dgm:cxn modelId="{57213D52-498B-4842-9957-A76C5E04B49D}" type="presParOf" srcId="{ECBAEA88-2D62-437C-AAC5-28AF353D9757}" destId="{011EDFE9-56C6-453F-9AAD-62CA1BC83F04}" srcOrd="0" destOrd="0" presId="urn:microsoft.com/office/officeart/2005/8/layout/hierarchy1"/>
    <dgm:cxn modelId="{06647D57-7CDE-4657-A07F-C0943AC5E4DE}" type="presParOf" srcId="{011EDFE9-56C6-453F-9AAD-62CA1BC83F04}" destId="{E09BBC01-649D-4DA7-B872-1E88E5BA0F5E}" srcOrd="0" destOrd="0" presId="urn:microsoft.com/office/officeart/2005/8/layout/hierarchy1"/>
    <dgm:cxn modelId="{B93AB195-9A6B-473C-B6BA-390BE0210BF4}" type="presParOf" srcId="{011EDFE9-56C6-453F-9AAD-62CA1BC83F04}" destId="{5182174D-412A-40D2-8203-6F8D253F6D29}" srcOrd="1" destOrd="0" presId="urn:microsoft.com/office/officeart/2005/8/layout/hierarchy1"/>
    <dgm:cxn modelId="{AA988CBF-084B-43C4-9E34-3ABB6DEC9529}" type="presParOf" srcId="{ECBAEA88-2D62-437C-AAC5-28AF353D9757}" destId="{171A79A4-C1D9-4828-88EB-DD7E9AFAE8EB}" srcOrd="1" destOrd="0" presId="urn:microsoft.com/office/officeart/2005/8/layout/hierarchy1"/>
    <dgm:cxn modelId="{158337F4-E741-4CB9-AB0B-5553D62C5743}" type="presParOf" srcId="{171A79A4-C1D9-4828-88EB-DD7E9AFAE8EB}" destId="{C291142F-76FB-42EC-A7E1-525F16CA3158}" srcOrd="0" destOrd="0" presId="urn:microsoft.com/office/officeart/2005/8/layout/hierarchy1"/>
    <dgm:cxn modelId="{BB6FF0CA-31B6-4A11-B3C7-32E3A8830EFF}" type="presParOf" srcId="{171A79A4-C1D9-4828-88EB-DD7E9AFAE8EB}" destId="{6A0A6D04-B901-4C0F-9324-F13BF144B6AB}" srcOrd="1" destOrd="0" presId="urn:microsoft.com/office/officeart/2005/8/layout/hierarchy1"/>
    <dgm:cxn modelId="{EC138A3C-ABE3-4E68-92A5-0FDE9950ED54}" type="presParOf" srcId="{6A0A6D04-B901-4C0F-9324-F13BF144B6AB}" destId="{91B77760-5410-46AF-A13E-D2DE1EB17C23}" srcOrd="0" destOrd="0" presId="urn:microsoft.com/office/officeart/2005/8/layout/hierarchy1"/>
    <dgm:cxn modelId="{D729628E-307F-40A6-AA30-AC646F14C229}" type="presParOf" srcId="{91B77760-5410-46AF-A13E-D2DE1EB17C23}" destId="{2AD62092-BB4A-4A47-A0EC-8C3C56A33C30}" srcOrd="0" destOrd="0" presId="urn:microsoft.com/office/officeart/2005/8/layout/hierarchy1"/>
    <dgm:cxn modelId="{C26CFDDB-C991-430E-BB9E-1575F94F514E}" type="presParOf" srcId="{91B77760-5410-46AF-A13E-D2DE1EB17C23}" destId="{1B450CB6-53C2-42D7-A9FF-1048BF49AAFC}" srcOrd="1" destOrd="0" presId="urn:microsoft.com/office/officeart/2005/8/layout/hierarchy1"/>
    <dgm:cxn modelId="{6A53B12D-20E5-4D52-840C-7079ABEBAB01}" type="presParOf" srcId="{6A0A6D04-B901-4C0F-9324-F13BF144B6AB}" destId="{5293BC7E-0643-4E4A-A6B0-029352F7D181}" srcOrd="1" destOrd="0" presId="urn:microsoft.com/office/officeart/2005/8/layout/hierarchy1"/>
    <dgm:cxn modelId="{70FC7FDA-2DA5-450E-846F-F16F66C9E44C}" type="presParOf" srcId="{5293BC7E-0643-4E4A-A6B0-029352F7D181}" destId="{4009379D-74F8-4367-9233-D79F57385CAC}" srcOrd="0" destOrd="0" presId="urn:microsoft.com/office/officeart/2005/8/layout/hierarchy1"/>
    <dgm:cxn modelId="{16B8FC19-1218-42AF-AB2F-E0C12C427E7B}" type="presParOf" srcId="{5293BC7E-0643-4E4A-A6B0-029352F7D181}" destId="{F9FED88A-8F0D-4AD8-B729-FA3F4C1DBB18}" srcOrd="1" destOrd="0" presId="urn:microsoft.com/office/officeart/2005/8/layout/hierarchy1"/>
    <dgm:cxn modelId="{CF852392-CD54-4994-9594-BC8110121F11}" type="presParOf" srcId="{F9FED88A-8F0D-4AD8-B729-FA3F4C1DBB18}" destId="{512AD3E7-20EF-4410-9E99-1D6A0F2E9882}" srcOrd="0" destOrd="0" presId="urn:microsoft.com/office/officeart/2005/8/layout/hierarchy1"/>
    <dgm:cxn modelId="{F8A536CF-4E82-48FE-A6A8-C6A170034745}" type="presParOf" srcId="{512AD3E7-20EF-4410-9E99-1D6A0F2E9882}" destId="{2C3AEEC1-3614-40ED-BA75-8F3F23C14C45}" srcOrd="0" destOrd="0" presId="urn:microsoft.com/office/officeart/2005/8/layout/hierarchy1"/>
    <dgm:cxn modelId="{ADDECA64-C09A-475D-945C-FD19F619DE96}" type="presParOf" srcId="{512AD3E7-20EF-4410-9E99-1D6A0F2E9882}" destId="{B1FCEA0F-91D9-4D11-B066-42462E87D4CF}" srcOrd="1" destOrd="0" presId="urn:microsoft.com/office/officeart/2005/8/layout/hierarchy1"/>
    <dgm:cxn modelId="{7333FA04-F6ED-449D-A8C3-65EFBE6BC6B1}" type="presParOf" srcId="{F9FED88A-8F0D-4AD8-B729-FA3F4C1DBB18}" destId="{B88CEA00-7608-4649-B449-99651063AB75}" srcOrd="1" destOrd="0" presId="urn:microsoft.com/office/officeart/2005/8/layout/hierarchy1"/>
    <dgm:cxn modelId="{BF77DB9F-CEF0-4DA5-AC36-D4D697CA7F38}" type="presParOf" srcId="{5293BC7E-0643-4E4A-A6B0-029352F7D181}" destId="{4B2A03FF-6D05-4457-A140-E9D3DCCF0B64}" srcOrd="2" destOrd="0" presId="urn:microsoft.com/office/officeart/2005/8/layout/hierarchy1"/>
    <dgm:cxn modelId="{F6B5D9CF-849B-4D11-831A-1E7D8BAF2035}" type="presParOf" srcId="{5293BC7E-0643-4E4A-A6B0-029352F7D181}" destId="{DC15F524-1642-4E57-9866-3F9C99909765}" srcOrd="3" destOrd="0" presId="urn:microsoft.com/office/officeart/2005/8/layout/hierarchy1"/>
    <dgm:cxn modelId="{C43DDB95-C046-4C95-A0D2-CDFC6D8011F1}" type="presParOf" srcId="{DC15F524-1642-4E57-9866-3F9C99909765}" destId="{48107F49-EF15-4232-9AC5-C6AED1716717}" srcOrd="0" destOrd="0" presId="urn:microsoft.com/office/officeart/2005/8/layout/hierarchy1"/>
    <dgm:cxn modelId="{8A4553E5-977F-4097-8B95-D1D72930DBD7}" type="presParOf" srcId="{48107F49-EF15-4232-9AC5-C6AED1716717}" destId="{31E7D64F-5725-4F1A-9958-B4B20B15081F}" srcOrd="0" destOrd="0" presId="urn:microsoft.com/office/officeart/2005/8/layout/hierarchy1"/>
    <dgm:cxn modelId="{F29835E8-B795-4A9C-AC29-F9F56D25EC1C}" type="presParOf" srcId="{48107F49-EF15-4232-9AC5-C6AED1716717}" destId="{26FF3D05-41FF-47FF-B0F8-A1C97CD98CF3}" srcOrd="1" destOrd="0" presId="urn:microsoft.com/office/officeart/2005/8/layout/hierarchy1"/>
    <dgm:cxn modelId="{4E673C12-8067-4C9E-BD42-ED0445A9FF6C}" type="presParOf" srcId="{DC15F524-1642-4E57-9866-3F9C99909765}" destId="{8264697D-4981-4996-9D0F-C1D3D86A55DD}" srcOrd="1" destOrd="0" presId="urn:microsoft.com/office/officeart/2005/8/layout/hierarchy1"/>
    <dgm:cxn modelId="{17276F69-0444-49EF-852A-EB6DEBDE49AD}" type="presParOf" srcId="{171A79A4-C1D9-4828-88EB-DD7E9AFAE8EB}" destId="{F5C1211E-0A8A-460D-ACBF-D800BE57BDC3}" srcOrd="2" destOrd="0" presId="urn:microsoft.com/office/officeart/2005/8/layout/hierarchy1"/>
    <dgm:cxn modelId="{F5254DD7-5414-4BB0-A01C-8648EE1BDF90}" type="presParOf" srcId="{171A79A4-C1D9-4828-88EB-DD7E9AFAE8EB}" destId="{2ED512F6-2D2A-4213-8C02-E2A8C4F20565}" srcOrd="3" destOrd="0" presId="urn:microsoft.com/office/officeart/2005/8/layout/hierarchy1"/>
    <dgm:cxn modelId="{1B704A28-B085-4606-838F-220FA6E3CD2E}" type="presParOf" srcId="{2ED512F6-2D2A-4213-8C02-E2A8C4F20565}" destId="{6FBE2191-61CB-4FE4-AB1A-38BC3C1D9475}" srcOrd="0" destOrd="0" presId="urn:microsoft.com/office/officeart/2005/8/layout/hierarchy1"/>
    <dgm:cxn modelId="{5D2AFDB6-75EA-42AD-BD5D-44B0BCDC7859}" type="presParOf" srcId="{6FBE2191-61CB-4FE4-AB1A-38BC3C1D9475}" destId="{B5E5D7C0-94BD-458B-BF71-B7B27F731886}" srcOrd="0" destOrd="0" presId="urn:microsoft.com/office/officeart/2005/8/layout/hierarchy1"/>
    <dgm:cxn modelId="{7461354D-A034-42EB-BBAB-56DD5588CF2F}" type="presParOf" srcId="{6FBE2191-61CB-4FE4-AB1A-38BC3C1D9475}" destId="{B129E86E-2C32-4F07-8705-14B10AA9EE8F}" srcOrd="1" destOrd="0" presId="urn:microsoft.com/office/officeart/2005/8/layout/hierarchy1"/>
    <dgm:cxn modelId="{2541A3AC-D22C-4954-983B-03F5FCF5E732}" type="presParOf" srcId="{2ED512F6-2D2A-4213-8C02-E2A8C4F20565}" destId="{BC940A0E-4975-4D92-B4E2-096770721C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D80F60-5724-4262-B1BB-671B94A7C3D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597AC3-B1D9-434C-B0A7-C53CA438A8A2}">
      <dgm:prSet phldrT="[Text]"/>
      <dgm:spPr/>
      <dgm:t>
        <a:bodyPr/>
        <a:lstStyle/>
        <a:p>
          <a:r>
            <a:rPr lang="en-US" dirty="0"/>
            <a:t>Offline Services</a:t>
          </a:r>
        </a:p>
      </dgm:t>
    </dgm:pt>
    <dgm:pt modelId="{30133244-7248-450C-9862-24982356C276}" type="parTrans" cxnId="{C6ACDFA6-DB5D-4537-A06F-26A4C08C0744}">
      <dgm:prSet/>
      <dgm:spPr/>
      <dgm:t>
        <a:bodyPr/>
        <a:lstStyle/>
        <a:p>
          <a:endParaRPr lang="en-US"/>
        </a:p>
      </dgm:t>
    </dgm:pt>
    <dgm:pt modelId="{F0A65ECC-0734-438C-8BF6-1B1851EDC6A1}" type="sibTrans" cxnId="{C6ACDFA6-DB5D-4537-A06F-26A4C08C0744}">
      <dgm:prSet/>
      <dgm:spPr/>
      <dgm:t>
        <a:bodyPr/>
        <a:lstStyle/>
        <a:p>
          <a:endParaRPr lang="en-US"/>
        </a:p>
      </dgm:t>
    </dgm:pt>
    <dgm:pt modelId="{D10C0EB3-5F35-4C67-A790-7612244847BC}">
      <dgm:prSet phldrT="[Text]"/>
      <dgm:spPr/>
      <dgm:t>
        <a:bodyPr/>
        <a:lstStyle/>
        <a:p>
          <a:r>
            <a:rPr lang="en-US" dirty="0"/>
            <a:t>Your Unit</a:t>
          </a:r>
        </a:p>
      </dgm:t>
    </dgm:pt>
    <dgm:pt modelId="{205C9316-3C20-4E81-B398-B91A74B16476}" type="parTrans" cxnId="{145142CB-A44D-4510-B0FA-53EFCC7DF923}">
      <dgm:prSet/>
      <dgm:spPr/>
      <dgm:t>
        <a:bodyPr/>
        <a:lstStyle/>
        <a:p>
          <a:endParaRPr lang="en-US"/>
        </a:p>
      </dgm:t>
    </dgm:pt>
    <dgm:pt modelId="{DB18AFD8-97F8-4444-879B-CC1958ED154D}" type="sibTrans" cxnId="{145142CB-A44D-4510-B0FA-53EFCC7DF923}">
      <dgm:prSet/>
      <dgm:spPr/>
      <dgm:t>
        <a:bodyPr/>
        <a:lstStyle/>
        <a:p>
          <a:endParaRPr lang="en-US"/>
        </a:p>
      </dgm:t>
    </dgm:pt>
    <dgm:pt modelId="{C4FC57DD-35D4-4469-99D7-A0EF55BCC5FE}">
      <dgm:prSet phldrT="[Text]"/>
      <dgm:spPr/>
      <dgm:t>
        <a:bodyPr/>
        <a:lstStyle/>
        <a:p>
          <a:r>
            <a:rPr lang="en-US" dirty="0"/>
            <a:t>6-Months Package</a:t>
          </a:r>
        </a:p>
      </dgm:t>
    </dgm:pt>
    <dgm:pt modelId="{67CC8AF0-EA8E-4250-B20F-46B6CD6D16B2}" type="parTrans" cxnId="{08CF2F39-A545-4E44-B40D-CF7CD01786A8}">
      <dgm:prSet/>
      <dgm:spPr/>
      <dgm:t>
        <a:bodyPr/>
        <a:lstStyle/>
        <a:p>
          <a:endParaRPr lang="en-US"/>
        </a:p>
      </dgm:t>
    </dgm:pt>
    <dgm:pt modelId="{B2294D33-3927-4CA1-A144-0B5CF33DE48E}" type="sibTrans" cxnId="{08CF2F39-A545-4E44-B40D-CF7CD01786A8}">
      <dgm:prSet/>
      <dgm:spPr/>
      <dgm:t>
        <a:bodyPr/>
        <a:lstStyle/>
        <a:p>
          <a:endParaRPr lang="en-US"/>
        </a:p>
      </dgm:t>
    </dgm:pt>
    <dgm:pt modelId="{14A6A855-F65C-4DC2-BCD8-7045C3D6B313}">
      <dgm:prSet phldrT="[Text]"/>
      <dgm:spPr/>
      <dgm:t>
        <a:bodyPr/>
        <a:lstStyle/>
        <a:p>
          <a:r>
            <a:rPr lang="en-US" dirty="0"/>
            <a:t>1-Year Package</a:t>
          </a:r>
        </a:p>
      </dgm:t>
    </dgm:pt>
    <dgm:pt modelId="{207410BA-0C61-431B-B8F6-35BBDCE4645F}" type="parTrans" cxnId="{70F891CA-DF11-41A1-9CEB-63862AEAE2CD}">
      <dgm:prSet/>
      <dgm:spPr/>
      <dgm:t>
        <a:bodyPr/>
        <a:lstStyle/>
        <a:p>
          <a:endParaRPr lang="en-US"/>
        </a:p>
      </dgm:t>
    </dgm:pt>
    <dgm:pt modelId="{1E558134-CA18-43A9-B5DF-4E13F53FABF5}" type="sibTrans" cxnId="{70F891CA-DF11-41A1-9CEB-63862AEAE2CD}">
      <dgm:prSet/>
      <dgm:spPr/>
      <dgm:t>
        <a:bodyPr/>
        <a:lstStyle/>
        <a:p>
          <a:endParaRPr lang="en-US"/>
        </a:p>
      </dgm:t>
    </dgm:pt>
    <dgm:pt modelId="{0F0E59E7-BDDB-4819-93DA-46571592BC54}" type="pres">
      <dgm:prSet presAssocID="{4BD80F60-5724-4262-B1BB-671B94A7C3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B6AB2B-A4E8-4A76-A8EE-51F3AD2D1ECF}" type="pres">
      <dgm:prSet presAssocID="{02597AC3-B1D9-434C-B0A7-C53CA438A8A2}" presName="hierRoot1" presStyleCnt="0"/>
      <dgm:spPr/>
    </dgm:pt>
    <dgm:pt modelId="{1FC20A9B-F2A1-48A5-84A6-2A881F0A0B12}" type="pres">
      <dgm:prSet presAssocID="{02597AC3-B1D9-434C-B0A7-C53CA438A8A2}" presName="composite" presStyleCnt="0"/>
      <dgm:spPr/>
    </dgm:pt>
    <dgm:pt modelId="{D0630F65-2910-4655-9249-68A196C58F18}" type="pres">
      <dgm:prSet presAssocID="{02597AC3-B1D9-434C-B0A7-C53CA438A8A2}" presName="background" presStyleLbl="node0" presStyleIdx="0" presStyleCnt="1"/>
      <dgm:spPr/>
    </dgm:pt>
    <dgm:pt modelId="{32787641-BA56-4EC0-95D3-F7F6D12BA679}" type="pres">
      <dgm:prSet presAssocID="{02597AC3-B1D9-434C-B0A7-C53CA438A8A2}" presName="text" presStyleLbl="fgAcc0" presStyleIdx="0" presStyleCnt="1">
        <dgm:presLayoutVars>
          <dgm:chPref val="3"/>
        </dgm:presLayoutVars>
      </dgm:prSet>
      <dgm:spPr/>
    </dgm:pt>
    <dgm:pt modelId="{0DAC61E3-8EA7-465A-9384-57C36E4FDB2B}" type="pres">
      <dgm:prSet presAssocID="{02597AC3-B1D9-434C-B0A7-C53CA438A8A2}" presName="hierChild2" presStyleCnt="0"/>
      <dgm:spPr/>
    </dgm:pt>
    <dgm:pt modelId="{5543E7AA-13A6-4AA8-91F3-F544D5D09245}" type="pres">
      <dgm:prSet presAssocID="{205C9316-3C20-4E81-B398-B91A74B16476}" presName="Name10" presStyleLbl="parChTrans1D2" presStyleIdx="0" presStyleCnt="1"/>
      <dgm:spPr/>
    </dgm:pt>
    <dgm:pt modelId="{2996E49D-E4F6-4FC5-9703-17E7165A6799}" type="pres">
      <dgm:prSet presAssocID="{D10C0EB3-5F35-4C67-A790-7612244847BC}" presName="hierRoot2" presStyleCnt="0"/>
      <dgm:spPr/>
    </dgm:pt>
    <dgm:pt modelId="{5BF348B9-8A30-4DCB-99D4-FC8534369E2A}" type="pres">
      <dgm:prSet presAssocID="{D10C0EB3-5F35-4C67-A790-7612244847BC}" presName="composite2" presStyleCnt="0"/>
      <dgm:spPr/>
    </dgm:pt>
    <dgm:pt modelId="{5B0BC9EE-D75C-4AB6-BE0E-EC54B88975FA}" type="pres">
      <dgm:prSet presAssocID="{D10C0EB3-5F35-4C67-A790-7612244847BC}" presName="background2" presStyleLbl="node2" presStyleIdx="0" presStyleCnt="1"/>
      <dgm:spPr/>
    </dgm:pt>
    <dgm:pt modelId="{8C5C6D12-5343-4599-B7CE-0B3674880587}" type="pres">
      <dgm:prSet presAssocID="{D10C0EB3-5F35-4C67-A790-7612244847BC}" presName="text2" presStyleLbl="fgAcc2" presStyleIdx="0" presStyleCnt="1">
        <dgm:presLayoutVars>
          <dgm:chPref val="3"/>
        </dgm:presLayoutVars>
      </dgm:prSet>
      <dgm:spPr/>
    </dgm:pt>
    <dgm:pt modelId="{E31E3402-45E0-47EC-99F0-68820D314B76}" type="pres">
      <dgm:prSet presAssocID="{D10C0EB3-5F35-4C67-A790-7612244847BC}" presName="hierChild3" presStyleCnt="0"/>
      <dgm:spPr/>
    </dgm:pt>
    <dgm:pt modelId="{67C2A39A-C96F-42EB-9848-7A34C18E0C58}" type="pres">
      <dgm:prSet presAssocID="{67CC8AF0-EA8E-4250-B20F-46B6CD6D16B2}" presName="Name17" presStyleLbl="parChTrans1D3" presStyleIdx="0" presStyleCnt="2"/>
      <dgm:spPr/>
    </dgm:pt>
    <dgm:pt modelId="{928F2919-B04F-4D4F-A471-BB4F5F28EBD7}" type="pres">
      <dgm:prSet presAssocID="{C4FC57DD-35D4-4469-99D7-A0EF55BCC5FE}" presName="hierRoot3" presStyleCnt="0"/>
      <dgm:spPr/>
    </dgm:pt>
    <dgm:pt modelId="{87F8AAC5-AE1D-4380-805A-B26B6DF9B4C5}" type="pres">
      <dgm:prSet presAssocID="{C4FC57DD-35D4-4469-99D7-A0EF55BCC5FE}" presName="composite3" presStyleCnt="0"/>
      <dgm:spPr/>
    </dgm:pt>
    <dgm:pt modelId="{35C33DAA-A358-4328-BDF5-E6E7270DF217}" type="pres">
      <dgm:prSet presAssocID="{C4FC57DD-35D4-4469-99D7-A0EF55BCC5FE}" presName="background3" presStyleLbl="node3" presStyleIdx="0" presStyleCnt="2"/>
      <dgm:spPr/>
    </dgm:pt>
    <dgm:pt modelId="{FCE2763A-E1C5-4554-9384-101F1CFCA8F0}" type="pres">
      <dgm:prSet presAssocID="{C4FC57DD-35D4-4469-99D7-A0EF55BCC5FE}" presName="text3" presStyleLbl="fgAcc3" presStyleIdx="0" presStyleCnt="2">
        <dgm:presLayoutVars>
          <dgm:chPref val="3"/>
        </dgm:presLayoutVars>
      </dgm:prSet>
      <dgm:spPr/>
    </dgm:pt>
    <dgm:pt modelId="{CAFA0395-BC5A-44D6-8D2F-763B7149DB02}" type="pres">
      <dgm:prSet presAssocID="{C4FC57DD-35D4-4469-99D7-A0EF55BCC5FE}" presName="hierChild4" presStyleCnt="0"/>
      <dgm:spPr/>
    </dgm:pt>
    <dgm:pt modelId="{B90D94FB-A5F7-4014-A937-E5DED031408E}" type="pres">
      <dgm:prSet presAssocID="{207410BA-0C61-431B-B8F6-35BBDCE4645F}" presName="Name17" presStyleLbl="parChTrans1D3" presStyleIdx="1" presStyleCnt="2"/>
      <dgm:spPr/>
    </dgm:pt>
    <dgm:pt modelId="{B001F99D-EAC6-4A66-B9A6-9A2535C1BC84}" type="pres">
      <dgm:prSet presAssocID="{14A6A855-F65C-4DC2-BCD8-7045C3D6B313}" presName="hierRoot3" presStyleCnt="0"/>
      <dgm:spPr/>
    </dgm:pt>
    <dgm:pt modelId="{5D2ECD04-399F-4615-92A7-87C41697BFE7}" type="pres">
      <dgm:prSet presAssocID="{14A6A855-F65C-4DC2-BCD8-7045C3D6B313}" presName="composite3" presStyleCnt="0"/>
      <dgm:spPr/>
    </dgm:pt>
    <dgm:pt modelId="{60C06FEF-6A93-4000-B169-DC892F6CFEFB}" type="pres">
      <dgm:prSet presAssocID="{14A6A855-F65C-4DC2-BCD8-7045C3D6B313}" presName="background3" presStyleLbl="node3" presStyleIdx="1" presStyleCnt="2"/>
      <dgm:spPr/>
    </dgm:pt>
    <dgm:pt modelId="{CCCE9689-957D-494B-8D6F-5E2B41C0B679}" type="pres">
      <dgm:prSet presAssocID="{14A6A855-F65C-4DC2-BCD8-7045C3D6B313}" presName="text3" presStyleLbl="fgAcc3" presStyleIdx="1" presStyleCnt="2">
        <dgm:presLayoutVars>
          <dgm:chPref val="3"/>
        </dgm:presLayoutVars>
      </dgm:prSet>
      <dgm:spPr/>
    </dgm:pt>
    <dgm:pt modelId="{381BB047-367A-4A1A-892A-AACB4BC95F4B}" type="pres">
      <dgm:prSet presAssocID="{14A6A855-F65C-4DC2-BCD8-7045C3D6B313}" presName="hierChild4" presStyleCnt="0"/>
      <dgm:spPr/>
    </dgm:pt>
  </dgm:ptLst>
  <dgm:cxnLst>
    <dgm:cxn modelId="{12ADB31F-A26B-4CF7-88E4-C2963A557B56}" type="presOf" srcId="{02597AC3-B1D9-434C-B0A7-C53CA438A8A2}" destId="{32787641-BA56-4EC0-95D3-F7F6D12BA679}" srcOrd="0" destOrd="0" presId="urn:microsoft.com/office/officeart/2005/8/layout/hierarchy1"/>
    <dgm:cxn modelId="{B02ED027-ACCA-4AA1-852A-71D50CFD939E}" type="presOf" srcId="{14A6A855-F65C-4DC2-BCD8-7045C3D6B313}" destId="{CCCE9689-957D-494B-8D6F-5E2B41C0B679}" srcOrd="0" destOrd="0" presId="urn:microsoft.com/office/officeart/2005/8/layout/hierarchy1"/>
    <dgm:cxn modelId="{08CF2F39-A545-4E44-B40D-CF7CD01786A8}" srcId="{D10C0EB3-5F35-4C67-A790-7612244847BC}" destId="{C4FC57DD-35D4-4469-99D7-A0EF55BCC5FE}" srcOrd="0" destOrd="0" parTransId="{67CC8AF0-EA8E-4250-B20F-46B6CD6D16B2}" sibTransId="{B2294D33-3927-4CA1-A144-0B5CF33DE48E}"/>
    <dgm:cxn modelId="{49BF8865-879C-4297-8768-F8D224D7E5ED}" type="presOf" srcId="{C4FC57DD-35D4-4469-99D7-A0EF55BCC5FE}" destId="{FCE2763A-E1C5-4554-9384-101F1CFCA8F0}" srcOrd="0" destOrd="0" presId="urn:microsoft.com/office/officeart/2005/8/layout/hierarchy1"/>
    <dgm:cxn modelId="{15B6D97D-1B9F-47F1-85D1-05834CCE844F}" type="presOf" srcId="{205C9316-3C20-4E81-B398-B91A74B16476}" destId="{5543E7AA-13A6-4AA8-91F3-F544D5D09245}" srcOrd="0" destOrd="0" presId="urn:microsoft.com/office/officeart/2005/8/layout/hierarchy1"/>
    <dgm:cxn modelId="{C6ACDFA6-DB5D-4537-A06F-26A4C08C0744}" srcId="{4BD80F60-5724-4262-B1BB-671B94A7C3DF}" destId="{02597AC3-B1D9-434C-B0A7-C53CA438A8A2}" srcOrd="0" destOrd="0" parTransId="{30133244-7248-450C-9862-24982356C276}" sibTransId="{F0A65ECC-0734-438C-8BF6-1B1851EDC6A1}"/>
    <dgm:cxn modelId="{70F891CA-DF11-41A1-9CEB-63862AEAE2CD}" srcId="{D10C0EB3-5F35-4C67-A790-7612244847BC}" destId="{14A6A855-F65C-4DC2-BCD8-7045C3D6B313}" srcOrd="1" destOrd="0" parTransId="{207410BA-0C61-431B-B8F6-35BBDCE4645F}" sibTransId="{1E558134-CA18-43A9-B5DF-4E13F53FABF5}"/>
    <dgm:cxn modelId="{145142CB-A44D-4510-B0FA-53EFCC7DF923}" srcId="{02597AC3-B1D9-434C-B0A7-C53CA438A8A2}" destId="{D10C0EB3-5F35-4C67-A790-7612244847BC}" srcOrd="0" destOrd="0" parTransId="{205C9316-3C20-4E81-B398-B91A74B16476}" sibTransId="{DB18AFD8-97F8-4444-879B-CC1958ED154D}"/>
    <dgm:cxn modelId="{BF250CCC-2BDC-4BBB-972A-E2A42DE86DCA}" type="presOf" srcId="{4BD80F60-5724-4262-B1BB-671B94A7C3DF}" destId="{0F0E59E7-BDDB-4819-93DA-46571592BC54}" srcOrd="0" destOrd="0" presId="urn:microsoft.com/office/officeart/2005/8/layout/hierarchy1"/>
    <dgm:cxn modelId="{49FC1AD6-150E-4FCE-933B-8BD83D8CCE44}" type="presOf" srcId="{D10C0EB3-5F35-4C67-A790-7612244847BC}" destId="{8C5C6D12-5343-4599-B7CE-0B3674880587}" srcOrd="0" destOrd="0" presId="urn:microsoft.com/office/officeart/2005/8/layout/hierarchy1"/>
    <dgm:cxn modelId="{73FF06F8-79AE-4BCC-AFC8-B0E281594910}" type="presOf" srcId="{67CC8AF0-EA8E-4250-B20F-46B6CD6D16B2}" destId="{67C2A39A-C96F-42EB-9848-7A34C18E0C58}" srcOrd="0" destOrd="0" presId="urn:microsoft.com/office/officeart/2005/8/layout/hierarchy1"/>
    <dgm:cxn modelId="{CCF08FFF-9870-4F2A-9A47-E68F1782857C}" type="presOf" srcId="{207410BA-0C61-431B-B8F6-35BBDCE4645F}" destId="{B90D94FB-A5F7-4014-A937-E5DED031408E}" srcOrd="0" destOrd="0" presId="urn:microsoft.com/office/officeart/2005/8/layout/hierarchy1"/>
    <dgm:cxn modelId="{C14D7324-BC4F-4EE3-97BE-BA6A5180B11A}" type="presParOf" srcId="{0F0E59E7-BDDB-4819-93DA-46571592BC54}" destId="{AEB6AB2B-A4E8-4A76-A8EE-51F3AD2D1ECF}" srcOrd="0" destOrd="0" presId="urn:microsoft.com/office/officeart/2005/8/layout/hierarchy1"/>
    <dgm:cxn modelId="{6DF755AA-046A-47BE-8DA3-66DEA4F74E92}" type="presParOf" srcId="{AEB6AB2B-A4E8-4A76-A8EE-51F3AD2D1ECF}" destId="{1FC20A9B-F2A1-48A5-84A6-2A881F0A0B12}" srcOrd="0" destOrd="0" presId="urn:microsoft.com/office/officeart/2005/8/layout/hierarchy1"/>
    <dgm:cxn modelId="{995EE4A7-19A2-496B-9C3F-659FDEECF056}" type="presParOf" srcId="{1FC20A9B-F2A1-48A5-84A6-2A881F0A0B12}" destId="{D0630F65-2910-4655-9249-68A196C58F18}" srcOrd="0" destOrd="0" presId="urn:microsoft.com/office/officeart/2005/8/layout/hierarchy1"/>
    <dgm:cxn modelId="{49A8F9B2-A12B-4608-9DC5-4FF89907A155}" type="presParOf" srcId="{1FC20A9B-F2A1-48A5-84A6-2A881F0A0B12}" destId="{32787641-BA56-4EC0-95D3-F7F6D12BA679}" srcOrd="1" destOrd="0" presId="urn:microsoft.com/office/officeart/2005/8/layout/hierarchy1"/>
    <dgm:cxn modelId="{19E9F86E-160D-4A12-B9E5-906C153A3D47}" type="presParOf" srcId="{AEB6AB2B-A4E8-4A76-A8EE-51F3AD2D1ECF}" destId="{0DAC61E3-8EA7-465A-9384-57C36E4FDB2B}" srcOrd="1" destOrd="0" presId="urn:microsoft.com/office/officeart/2005/8/layout/hierarchy1"/>
    <dgm:cxn modelId="{D6E9BFBB-E6CC-4F20-8B68-D43394DBE8FC}" type="presParOf" srcId="{0DAC61E3-8EA7-465A-9384-57C36E4FDB2B}" destId="{5543E7AA-13A6-4AA8-91F3-F544D5D09245}" srcOrd="0" destOrd="0" presId="urn:microsoft.com/office/officeart/2005/8/layout/hierarchy1"/>
    <dgm:cxn modelId="{756E8EDA-77AF-4593-AD11-7614F736A6C6}" type="presParOf" srcId="{0DAC61E3-8EA7-465A-9384-57C36E4FDB2B}" destId="{2996E49D-E4F6-4FC5-9703-17E7165A6799}" srcOrd="1" destOrd="0" presId="urn:microsoft.com/office/officeart/2005/8/layout/hierarchy1"/>
    <dgm:cxn modelId="{874B6DA5-764D-44E4-A395-7A99C63459BC}" type="presParOf" srcId="{2996E49D-E4F6-4FC5-9703-17E7165A6799}" destId="{5BF348B9-8A30-4DCB-99D4-FC8534369E2A}" srcOrd="0" destOrd="0" presId="urn:microsoft.com/office/officeart/2005/8/layout/hierarchy1"/>
    <dgm:cxn modelId="{7646EBEA-6317-4BF2-B496-9B3B94890CD6}" type="presParOf" srcId="{5BF348B9-8A30-4DCB-99D4-FC8534369E2A}" destId="{5B0BC9EE-D75C-4AB6-BE0E-EC54B88975FA}" srcOrd="0" destOrd="0" presId="urn:microsoft.com/office/officeart/2005/8/layout/hierarchy1"/>
    <dgm:cxn modelId="{C0461FA1-F7BC-4990-8CD2-75A9B72CCBAE}" type="presParOf" srcId="{5BF348B9-8A30-4DCB-99D4-FC8534369E2A}" destId="{8C5C6D12-5343-4599-B7CE-0B3674880587}" srcOrd="1" destOrd="0" presId="urn:microsoft.com/office/officeart/2005/8/layout/hierarchy1"/>
    <dgm:cxn modelId="{DBAC0460-B5F5-44E7-991E-344935F10C0E}" type="presParOf" srcId="{2996E49D-E4F6-4FC5-9703-17E7165A6799}" destId="{E31E3402-45E0-47EC-99F0-68820D314B76}" srcOrd="1" destOrd="0" presId="urn:microsoft.com/office/officeart/2005/8/layout/hierarchy1"/>
    <dgm:cxn modelId="{13E65A36-6E21-4C50-9281-88BB86E791E5}" type="presParOf" srcId="{E31E3402-45E0-47EC-99F0-68820D314B76}" destId="{67C2A39A-C96F-42EB-9848-7A34C18E0C58}" srcOrd="0" destOrd="0" presId="urn:microsoft.com/office/officeart/2005/8/layout/hierarchy1"/>
    <dgm:cxn modelId="{0CE232DA-A1CF-4166-A869-C999B249A19E}" type="presParOf" srcId="{E31E3402-45E0-47EC-99F0-68820D314B76}" destId="{928F2919-B04F-4D4F-A471-BB4F5F28EBD7}" srcOrd="1" destOrd="0" presId="urn:microsoft.com/office/officeart/2005/8/layout/hierarchy1"/>
    <dgm:cxn modelId="{D61911AB-D808-4BBB-B360-A397CABEB110}" type="presParOf" srcId="{928F2919-B04F-4D4F-A471-BB4F5F28EBD7}" destId="{87F8AAC5-AE1D-4380-805A-B26B6DF9B4C5}" srcOrd="0" destOrd="0" presId="urn:microsoft.com/office/officeart/2005/8/layout/hierarchy1"/>
    <dgm:cxn modelId="{9AE595CB-6D5E-4029-B0DE-4B51C09C3940}" type="presParOf" srcId="{87F8AAC5-AE1D-4380-805A-B26B6DF9B4C5}" destId="{35C33DAA-A358-4328-BDF5-E6E7270DF217}" srcOrd="0" destOrd="0" presId="urn:microsoft.com/office/officeart/2005/8/layout/hierarchy1"/>
    <dgm:cxn modelId="{A7E147E2-A34F-43D3-9DFD-96DBB0FA8E7F}" type="presParOf" srcId="{87F8AAC5-AE1D-4380-805A-B26B6DF9B4C5}" destId="{FCE2763A-E1C5-4554-9384-101F1CFCA8F0}" srcOrd="1" destOrd="0" presId="urn:microsoft.com/office/officeart/2005/8/layout/hierarchy1"/>
    <dgm:cxn modelId="{52306790-459E-42CA-9853-A16C0321EDD5}" type="presParOf" srcId="{928F2919-B04F-4D4F-A471-BB4F5F28EBD7}" destId="{CAFA0395-BC5A-44D6-8D2F-763B7149DB02}" srcOrd="1" destOrd="0" presId="urn:microsoft.com/office/officeart/2005/8/layout/hierarchy1"/>
    <dgm:cxn modelId="{E6447F2E-D0E1-4646-A2E7-E19628D17845}" type="presParOf" srcId="{E31E3402-45E0-47EC-99F0-68820D314B76}" destId="{B90D94FB-A5F7-4014-A937-E5DED031408E}" srcOrd="2" destOrd="0" presId="urn:microsoft.com/office/officeart/2005/8/layout/hierarchy1"/>
    <dgm:cxn modelId="{8B42B8DA-E472-4DE6-ADEE-7B20C39A8E7D}" type="presParOf" srcId="{E31E3402-45E0-47EC-99F0-68820D314B76}" destId="{B001F99D-EAC6-4A66-B9A6-9A2535C1BC84}" srcOrd="3" destOrd="0" presId="urn:microsoft.com/office/officeart/2005/8/layout/hierarchy1"/>
    <dgm:cxn modelId="{FC1DF10A-066B-4F75-95B0-042A4CCA0ECB}" type="presParOf" srcId="{B001F99D-EAC6-4A66-B9A6-9A2535C1BC84}" destId="{5D2ECD04-399F-4615-92A7-87C41697BFE7}" srcOrd="0" destOrd="0" presId="urn:microsoft.com/office/officeart/2005/8/layout/hierarchy1"/>
    <dgm:cxn modelId="{2FFE87C9-8D75-46AB-90C9-FE52D10BD3BD}" type="presParOf" srcId="{5D2ECD04-399F-4615-92A7-87C41697BFE7}" destId="{60C06FEF-6A93-4000-B169-DC892F6CFEFB}" srcOrd="0" destOrd="0" presId="urn:microsoft.com/office/officeart/2005/8/layout/hierarchy1"/>
    <dgm:cxn modelId="{FE877AC6-CAD7-4956-8522-ED1F7F11E10D}" type="presParOf" srcId="{5D2ECD04-399F-4615-92A7-87C41697BFE7}" destId="{CCCE9689-957D-494B-8D6F-5E2B41C0B679}" srcOrd="1" destOrd="0" presId="urn:microsoft.com/office/officeart/2005/8/layout/hierarchy1"/>
    <dgm:cxn modelId="{C778677E-00DF-408E-A060-B4EB31F2B6DD}" type="presParOf" srcId="{B001F99D-EAC6-4A66-B9A6-9A2535C1BC84}" destId="{381BB047-367A-4A1A-892A-AACB4BC95F4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1211E-0A8A-460D-ACBF-D800BE57BDC3}">
      <dsp:nvSpPr>
        <dsp:cNvPr id="0" name=""/>
        <dsp:cNvSpPr/>
      </dsp:nvSpPr>
      <dsp:spPr>
        <a:xfrm>
          <a:off x="3323809" y="1143770"/>
          <a:ext cx="1097806" cy="522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038"/>
              </a:lnTo>
              <a:lnTo>
                <a:pt x="1097806" y="356038"/>
              </a:lnTo>
              <a:lnTo>
                <a:pt x="1097806" y="522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A03FF-6D05-4457-A140-E9D3DCCF0B64}">
      <dsp:nvSpPr>
        <dsp:cNvPr id="0" name=""/>
        <dsp:cNvSpPr/>
      </dsp:nvSpPr>
      <dsp:spPr>
        <a:xfrm>
          <a:off x="2226002" y="2806947"/>
          <a:ext cx="1097806" cy="522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038"/>
              </a:lnTo>
              <a:lnTo>
                <a:pt x="1097806" y="356038"/>
              </a:lnTo>
              <a:lnTo>
                <a:pt x="1097806" y="5224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09379D-74F8-4367-9233-D79F57385CAC}">
      <dsp:nvSpPr>
        <dsp:cNvPr id="0" name=""/>
        <dsp:cNvSpPr/>
      </dsp:nvSpPr>
      <dsp:spPr>
        <a:xfrm>
          <a:off x="1128195" y="2806947"/>
          <a:ext cx="1097806" cy="522456"/>
        </a:xfrm>
        <a:custGeom>
          <a:avLst/>
          <a:gdLst/>
          <a:ahLst/>
          <a:cxnLst/>
          <a:rect l="0" t="0" r="0" b="0"/>
          <a:pathLst>
            <a:path>
              <a:moveTo>
                <a:pt x="1097806" y="0"/>
              </a:moveTo>
              <a:lnTo>
                <a:pt x="1097806" y="356038"/>
              </a:lnTo>
              <a:lnTo>
                <a:pt x="0" y="356038"/>
              </a:lnTo>
              <a:lnTo>
                <a:pt x="0" y="5224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91142F-76FB-42EC-A7E1-525F16CA3158}">
      <dsp:nvSpPr>
        <dsp:cNvPr id="0" name=""/>
        <dsp:cNvSpPr/>
      </dsp:nvSpPr>
      <dsp:spPr>
        <a:xfrm>
          <a:off x="2226002" y="1143770"/>
          <a:ext cx="1097806" cy="522456"/>
        </a:xfrm>
        <a:custGeom>
          <a:avLst/>
          <a:gdLst/>
          <a:ahLst/>
          <a:cxnLst/>
          <a:rect l="0" t="0" r="0" b="0"/>
          <a:pathLst>
            <a:path>
              <a:moveTo>
                <a:pt x="1097806" y="0"/>
              </a:moveTo>
              <a:lnTo>
                <a:pt x="1097806" y="356038"/>
              </a:lnTo>
              <a:lnTo>
                <a:pt x="0" y="356038"/>
              </a:lnTo>
              <a:lnTo>
                <a:pt x="0" y="522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BBC01-649D-4DA7-B872-1E88E5BA0F5E}">
      <dsp:nvSpPr>
        <dsp:cNvPr id="0" name=""/>
        <dsp:cNvSpPr/>
      </dsp:nvSpPr>
      <dsp:spPr>
        <a:xfrm>
          <a:off x="2425603" y="3049"/>
          <a:ext cx="1796410" cy="1140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2174D-412A-40D2-8203-6F8D253F6D29}">
      <dsp:nvSpPr>
        <dsp:cNvPr id="0" name=""/>
        <dsp:cNvSpPr/>
      </dsp:nvSpPr>
      <dsp:spPr>
        <a:xfrm>
          <a:off x="2625204" y="192670"/>
          <a:ext cx="1796410" cy="1140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Website Services</a:t>
          </a:r>
        </a:p>
      </dsp:txBody>
      <dsp:txXfrm>
        <a:off x="2658615" y="226081"/>
        <a:ext cx="1729588" cy="1073898"/>
      </dsp:txXfrm>
    </dsp:sp>
    <dsp:sp modelId="{2AD62092-BB4A-4A47-A0EC-8C3C56A33C30}">
      <dsp:nvSpPr>
        <dsp:cNvPr id="0" name=""/>
        <dsp:cNvSpPr/>
      </dsp:nvSpPr>
      <dsp:spPr>
        <a:xfrm>
          <a:off x="1327797" y="1666226"/>
          <a:ext cx="1796410" cy="1140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50CB6-53C2-42D7-A9FF-1048BF49AAFC}">
      <dsp:nvSpPr>
        <dsp:cNvPr id="0" name=""/>
        <dsp:cNvSpPr/>
      </dsp:nvSpPr>
      <dsp:spPr>
        <a:xfrm>
          <a:off x="1527398" y="1855847"/>
          <a:ext cx="1796410" cy="1140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Booking</a:t>
          </a:r>
        </a:p>
      </dsp:txBody>
      <dsp:txXfrm>
        <a:off x="1560809" y="1889258"/>
        <a:ext cx="1729588" cy="1073898"/>
      </dsp:txXfrm>
    </dsp:sp>
    <dsp:sp modelId="{2C3AEEC1-3614-40ED-BA75-8F3F23C14C45}">
      <dsp:nvSpPr>
        <dsp:cNvPr id="0" name=""/>
        <dsp:cNvSpPr/>
      </dsp:nvSpPr>
      <dsp:spPr>
        <a:xfrm>
          <a:off x="229990" y="3329403"/>
          <a:ext cx="1796410" cy="1140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CEA0F-91D9-4D11-B066-42462E87D4CF}">
      <dsp:nvSpPr>
        <dsp:cNvPr id="0" name=""/>
        <dsp:cNvSpPr/>
      </dsp:nvSpPr>
      <dsp:spPr>
        <a:xfrm>
          <a:off x="429591" y="3519024"/>
          <a:ext cx="1796410" cy="1140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Normal Package</a:t>
          </a:r>
        </a:p>
      </dsp:txBody>
      <dsp:txXfrm>
        <a:off x="463002" y="3552435"/>
        <a:ext cx="1729588" cy="1073898"/>
      </dsp:txXfrm>
    </dsp:sp>
    <dsp:sp modelId="{31E7D64F-5725-4F1A-9958-B4B20B15081F}">
      <dsp:nvSpPr>
        <dsp:cNvPr id="0" name=""/>
        <dsp:cNvSpPr/>
      </dsp:nvSpPr>
      <dsp:spPr>
        <a:xfrm>
          <a:off x="2425603" y="3329403"/>
          <a:ext cx="1796410" cy="1140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F3D05-41FF-47FF-B0F8-A1C97CD98CF3}">
      <dsp:nvSpPr>
        <dsp:cNvPr id="0" name=""/>
        <dsp:cNvSpPr/>
      </dsp:nvSpPr>
      <dsp:spPr>
        <a:xfrm>
          <a:off x="2625204" y="3519024"/>
          <a:ext cx="1796410" cy="1140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Premium</a:t>
          </a:r>
        </a:p>
      </dsp:txBody>
      <dsp:txXfrm>
        <a:off x="2658615" y="3552435"/>
        <a:ext cx="1729588" cy="1073898"/>
      </dsp:txXfrm>
    </dsp:sp>
    <dsp:sp modelId="{B5E5D7C0-94BD-458B-BF71-B7B27F731886}">
      <dsp:nvSpPr>
        <dsp:cNvPr id="0" name=""/>
        <dsp:cNvSpPr/>
      </dsp:nvSpPr>
      <dsp:spPr>
        <a:xfrm>
          <a:off x="3523410" y="1666226"/>
          <a:ext cx="1796410" cy="1140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9E86E-2C32-4F07-8705-14B10AA9EE8F}">
      <dsp:nvSpPr>
        <dsp:cNvPr id="0" name=""/>
        <dsp:cNvSpPr/>
      </dsp:nvSpPr>
      <dsp:spPr>
        <a:xfrm>
          <a:off x="3723011" y="1855847"/>
          <a:ext cx="1796410" cy="1140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Payment</a:t>
          </a:r>
        </a:p>
      </dsp:txBody>
      <dsp:txXfrm>
        <a:off x="3756422" y="1889258"/>
        <a:ext cx="1729588" cy="1073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D94FB-A5F7-4014-A937-E5DED031408E}">
      <dsp:nvSpPr>
        <dsp:cNvPr id="0" name=""/>
        <dsp:cNvSpPr/>
      </dsp:nvSpPr>
      <dsp:spPr>
        <a:xfrm>
          <a:off x="2890762" y="2807338"/>
          <a:ext cx="1098711" cy="522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332"/>
              </a:lnTo>
              <a:lnTo>
                <a:pt x="1098711" y="356332"/>
              </a:lnTo>
              <a:lnTo>
                <a:pt x="1098711" y="5228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2A39A-C96F-42EB-9848-7A34C18E0C58}">
      <dsp:nvSpPr>
        <dsp:cNvPr id="0" name=""/>
        <dsp:cNvSpPr/>
      </dsp:nvSpPr>
      <dsp:spPr>
        <a:xfrm>
          <a:off x="1792050" y="2807338"/>
          <a:ext cx="1098711" cy="522886"/>
        </a:xfrm>
        <a:custGeom>
          <a:avLst/>
          <a:gdLst/>
          <a:ahLst/>
          <a:cxnLst/>
          <a:rect l="0" t="0" r="0" b="0"/>
          <a:pathLst>
            <a:path>
              <a:moveTo>
                <a:pt x="1098711" y="0"/>
              </a:moveTo>
              <a:lnTo>
                <a:pt x="1098711" y="356332"/>
              </a:lnTo>
              <a:lnTo>
                <a:pt x="0" y="356332"/>
              </a:lnTo>
              <a:lnTo>
                <a:pt x="0" y="5228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43E7AA-13A6-4AA8-91F3-F544D5D09245}">
      <dsp:nvSpPr>
        <dsp:cNvPr id="0" name=""/>
        <dsp:cNvSpPr/>
      </dsp:nvSpPr>
      <dsp:spPr>
        <a:xfrm>
          <a:off x="2845042" y="1142790"/>
          <a:ext cx="91440" cy="5228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2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630F65-2910-4655-9249-68A196C58F18}">
      <dsp:nvSpPr>
        <dsp:cNvPr id="0" name=""/>
        <dsp:cNvSpPr/>
      </dsp:nvSpPr>
      <dsp:spPr>
        <a:xfrm>
          <a:off x="1991816" y="1129"/>
          <a:ext cx="1797891" cy="1141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87641-BA56-4EC0-95D3-F7F6D12BA679}">
      <dsp:nvSpPr>
        <dsp:cNvPr id="0" name=""/>
        <dsp:cNvSpPr/>
      </dsp:nvSpPr>
      <dsp:spPr>
        <a:xfrm>
          <a:off x="2191582" y="190907"/>
          <a:ext cx="1797891" cy="1141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Offline Services</a:t>
          </a:r>
        </a:p>
      </dsp:txBody>
      <dsp:txXfrm>
        <a:off x="2225020" y="224345"/>
        <a:ext cx="1731015" cy="1074785"/>
      </dsp:txXfrm>
    </dsp:sp>
    <dsp:sp modelId="{5B0BC9EE-D75C-4AB6-BE0E-EC54B88975FA}">
      <dsp:nvSpPr>
        <dsp:cNvPr id="0" name=""/>
        <dsp:cNvSpPr/>
      </dsp:nvSpPr>
      <dsp:spPr>
        <a:xfrm>
          <a:off x="1991816" y="1665677"/>
          <a:ext cx="1797891" cy="1141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C6D12-5343-4599-B7CE-0B3674880587}">
      <dsp:nvSpPr>
        <dsp:cNvPr id="0" name=""/>
        <dsp:cNvSpPr/>
      </dsp:nvSpPr>
      <dsp:spPr>
        <a:xfrm>
          <a:off x="2191582" y="1855455"/>
          <a:ext cx="1797891" cy="1141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Your Unit</a:t>
          </a:r>
        </a:p>
      </dsp:txBody>
      <dsp:txXfrm>
        <a:off x="2225020" y="1888893"/>
        <a:ext cx="1731015" cy="1074785"/>
      </dsp:txXfrm>
    </dsp:sp>
    <dsp:sp modelId="{35C33DAA-A358-4328-BDF5-E6E7270DF217}">
      <dsp:nvSpPr>
        <dsp:cNvPr id="0" name=""/>
        <dsp:cNvSpPr/>
      </dsp:nvSpPr>
      <dsp:spPr>
        <a:xfrm>
          <a:off x="893104" y="3330225"/>
          <a:ext cx="1797891" cy="1141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2763A-E1C5-4554-9384-101F1CFCA8F0}">
      <dsp:nvSpPr>
        <dsp:cNvPr id="0" name=""/>
        <dsp:cNvSpPr/>
      </dsp:nvSpPr>
      <dsp:spPr>
        <a:xfrm>
          <a:off x="1092870" y="3520003"/>
          <a:ext cx="1797891" cy="1141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6-Months Package</a:t>
          </a:r>
        </a:p>
      </dsp:txBody>
      <dsp:txXfrm>
        <a:off x="1126308" y="3553441"/>
        <a:ext cx="1731015" cy="1074785"/>
      </dsp:txXfrm>
    </dsp:sp>
    <dsp:sp modelId="{60C06FEF-6A93-4000-B169-DC892F6CFEFB}">
      <dsp:nvSpPr>
        <dsp:cNvPr id="0" name=""/>
        <dsp:cNvSpPr/>
      </dsp:nvSpPr>
      <dsp:spPr>
        <a:xfrm>
          <a:off x="3090527" y="3330225"/>
          <a:ext cx="1797891" cy="11416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E9689-957D-494B-8D6F-5E2B41C0B679}">
      <dsp:nvSpPr>
        <dsp:cNvPr id="0" name=""/>
        <dsp:cNvSpPr/>
      </dsp:nvSpPr>
      <dsp:spPr>
        <a:xfrm>
          <a:off x="3290293" y="3520003"/>
          <a:ext cx="1797891" cy="11416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1-Year Package</a:t>
          </a:r>
        </a:p>
      </dsp:txBody>
      <dsp:txXfrm>
        <a:off x="3323731" y="3553441"/>
        <a:ext cx="1731015" cy="1074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4D5-19B2-D242-ED7D-2FCE10E2A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D3B5C-37B6-6EB0-6D80-A7DBB2944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46FAE-F18F-D059-99D5-8BF8876E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95D52-C59C-8511-1F49-A92950144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3C31B-B421-9272-20BD-618868A6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2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84C9-4491-AB75-2FBD-FD41AA5F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D9D44-CCEA-4444-74B5-38EE9B0A2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99B58-4EE4-BEC4-F8B3-223A59AF8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42CEC-F7CD-D1D2-FEB6-0D132EEA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CC868-CD21-5CE5-7F73-38F65C93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3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2FC19C-1A9D-B9C6-45D3-091198CD3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D6982-0848-6E67-A99A-C6FE98F44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6D2DF-E87D-ABF2-74F4-69CFACB9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2C58F-63B3-86C0-E1CB-6CD371B14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16841-31D4-3251-28FC-04B39D32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40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3CE0-C04B-4F38-C38C-AE80D867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498F-954D-4444-38EB-7180FFB77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39D83-F9AA-90A6-7BD6-D5F3733A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3D514-4521-9E70-62E1-B73CBAB1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087F7-728E-9773-7600-CB8604AF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C2AA-53D7-01EC-C9C1-9CBAA2E29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27A63-1C92-7E1B-192D-79A35C900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67F9-A23E-51F7-A436-F5E7ABFE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BC088-24A1-79CB-E14C-233D1D6A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83A1D-BB30-643A-4B97-4332D74A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8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5B82-A578-9390-5805-D9DDE87F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B7198-9EA5-FE7E-8B37-5DA4E4984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FE4BA-00A1-2AEC-DD75-BBCC652CC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53612-2864-E1B0-AB7C-67B2A390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E0000-6361-847F-0A43-FCBB1D15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5B1E8-D946-4B88-504B-89F4D25B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3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6CEF-0C8B-9529-EC0D-3A75784B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FF073-CBE4-C48A-0392-FFCBF705A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C2684-CE90-D3CC-99D4-E5B5C05AB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07B174-6C2F-8A88-8E67-4788A4F75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22077-EF16-BE6E-3ACA-3B7FB3C19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CC64B-76BE-0906-B84E-E239DDFF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6C00EA-5CA3-8BF4-A8B0-BE60CD34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54C21-59BD-5E87-E01F-592CBACC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9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BE24-05E1-AD97-F8C8-2781A760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90F1F-E138-26F8-C282-D1DD5453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378D2-281A-DFA6-2372-EA578F88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86958-B28E-751E-27B2-88328FACB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1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B8678-FF5E-DA3D-D208-DBFAB835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96A76-0B63-6808-EE00-0E82868C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BE20B-12A7-8006-CEDC-68B2AA3A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4899-F988-B840-D034-F24C96A4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EC622-CF8F-414F-6D45-3D30A5F5B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24FD7-0ACB-8A01-BD7B-980C599B9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EC526-3DBF-F86B-D752-C048D845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EE94A-16E7-9BBE-870C-40A93A4C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A4C62-7265-0C66-4115-7183BEC3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D74E-F56E-5516-7F57-28EB05D5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56744-5D01-549C-E055-9967AE988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E3909-21CB-82F4-C557-6819B028A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AE56E-1AF9-E465-D219-92425227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A4A9D-7B13-D57E-8CAB-5CB68B83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7AE25-08F8-14A0-0FA2-1BE98760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7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A8849E-AFB3-6D53-3794-F8E00A9D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3CE01-455E-F1C7-4F88-82407E45A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AA8E6-2CF0-BCD5-5AB4-1F6C064F3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D67DA-7771-451F-ABC4-424468A8BDD6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D3118-FE59-9E1D-8457-94E116B87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49E17-F0AB-791F-7253-26EF895A2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64E55-D18E-40B7-86D9-E17EECC39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3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C8D74329-C9BD-F310-447A-15B090BCA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"/>
            <a:ext cx="12192000" cy="685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C3AFB-0203-0DD8-3A5A-36E8C3DA9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805" y="821966"/>
            <a:ext cx="9144000" cy="122068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F5DEA-A45D-8576-6CBC-E0A90488C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686" y="1343891"/>
            <a:ext cx="8630264" cy="4356251"/>
          </a:xfrm>
        </p:spPr>
        <p:txBody>
          <a:bodyPr>
            <a:normAutofit fontScale="92500" lnSpcReduction="20000"/>
          </a:bodyPr>
          <a:lstStyle/>
          <a:p>
            <a:endParaRPr lang="en-US" sz="5400" dirty="0"/>
          </a:p>
          <a:p>
            <a:r>
              <a:rPr lang="en-US" sz="5400" dirty="0"/>
              <a:t>Better Call 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Ibrahim Elsayed               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Toqa</a:t>
            </a:r>
            <a:r>
              <a:rPr lang="en-US" sz="2000" dirty="0"/>
              <a:t> Mahmoud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Semon</a:t>
            </a:r>
            <a:r>
              <a:rPr lang="en-US" sz="2000" dirty="0"/>
              <a:t> Joseph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Mohamed </a:t>
            </a:r>
            <a:r>
              <a:rPr lang="en-US" sz="2000" dirty="0" err="1"/>
              <a:t>Alahmady</a:t>
            </a: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Radwa</a:t>
            </a:r>
            <a:r>
              <a:rPr lang="en-US" sz="2000" dirty="0"/>
              <a:t> Mahmoud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Ola </a:t>
            </a:r>
            <a:r>
              <a:rPr lang="en-US" sz="2000" dirty="0" err="1"/>
              <a:t>Raafat</a:t>
            </a: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2" descr="Logo, company name&#10;&#10;Description automatically generate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631" y="129532"/>
            <a:ext cx="2158860" cy="12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27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68E0D61D-D920-AD09-C476-B9D6755A0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"/>
            <a:ext cx="12192000" cy="685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6960F7-DB6F-97DF-9E4F-3A56A8A5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60742" cy="1106266"/>
          </a:xfrm>
        </p:spPr>
        <p:txBody>
          <a:bodyPr/>
          <a:lstStyle/>
          <a:p>
            <a:r>
              <a:rPr lang="en-US" dirty="0"/>
              <a:t>The Problem </a:t>
            </a:r>
          </a:p>
        </p:txBody>
      </p:sp>
      <p:pic>
        <p:nvPicPr>
          <p:cNvPr id="6" name="Picture 2" descr="Logo, company name&#10;&#10;Description automatically generate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631" y="129532"/>
            <a:ext cx="2158860" cy="12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en 5% of the United States is Covered By Parking Lots, How Do We Redesign  our Cities? | ArchDaily">
            <a:extLst>
              <a:ext uri="{FF2B5EF4-FFF2-40B4-BE49-F238E27FC236}">
                <a16:creationId xmlns:a16="http://schemas.microsoft.com/office/drawing/2014/main" id="{0D995F91-1B3A-F815-BE98-90BDC793AA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88" y="1343891"/>
            <a:ext cx="7187003" cy="483307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2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68E0D61D-D920-AD09-C476-B9D6755A0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"/>
            <a:ext cx="12192000" cy="685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6960F7-DB6F-97DF-9E4F-3A56A8A5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629" y="485911"/>
            <a:ext cx="10360742" cy="1106266"/>
          </a:xfrm>
        </p:spPr>
        <p:txBody>
          <a:bodyPr/>
          <a:lstStyle/>
          <a:p>
            <a:r>
              <a:rPr lang="en-US" dirty="0"/>
              <a:t>QR</a:t>
            </a:r>
          </a:p>
        </p:txBody>
      </p:sp>
      <p:pic>
        <p:nvPicPr>
          <p:cNvPr id="6" name="Picture 2" descr="Logo, company name&#10;&#10;Description automatically generate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631" y="129532"/>
            <a:ext cx="2158860" cy="12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Content Placeholder 16" descr="Qr code&#10;&#10;Description automatically generated">
            <a:extLst>
              <a:ext uri="{FF2B5EF4-FFF2-40B4-BE49-F238E27FC236}">
                <a16:creationId xmlns:a16="http://schemas.microsoft.com/office/drawing/2014/main" id="{36F8DE18-CBA1-00E7-E7A2-70BC8BF26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08" y="1343891"/>
            <a:ext cx="3512623" cy="4565320"/>
          </a:xfrm>
        </p:spPr>
      </p:pic>
    </p:spTree>
    <p:extLst>
      <p:ext uri="{BB962C8B-B14F-4D97-AF65-F5344CB8AC3E}">
        <p14:creationId xmlns:p14="http://schemas.microsoft.com/office/powerpoint/2010/main" val="39443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68E0D61D-D920-AD09-C476-B9D6755A0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"/>
            <a:ext cx="12192000" cy="685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6960F7-DB6F-97DF-9E4F-3A56A8A5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80" y="443162"/>
            <a:ext cx="10360742" cy="1106266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6" name="Picture 2" descr="Logo, company name&#10;&#10;Description automatically generate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631" y="129532"/>
            <a:ext cx="2158860" cy="12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32E6A-9F81-8F19-5E89-5552A31EF3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37" b="-1"/>
          <a:stretch/>
        </p:blipFill>
        <p:spPr>
          <a:xfrm>
            <a:off x="867012" y="1549428"/>
            <a:ext cx="10216710" cy="45033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3930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E7D99A3F-3F4F-F686-2D2F-71B78B1B9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"/>
            <a:ext cx="12192000" cy="68559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1E5CF-2CC0-8DF3-1622-479960A1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994"/>
            <a:ext cx="10515600" cy="47750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 descr="Logo, company name&#10;&#10;Description automatically generate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631" y="129532"/>
            <a:ext cx="2158860" cy="12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87B26-4656-24E0-38D6-F043792D14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 r="2181"/>
          <a:stretch/>
        </p:blipFill>
        <p:spPr>
          <a:xfrm>
            <a:off x="1820157" y="1130710"/>
            <a:ext cx="6920720" cy="52273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3530E82-940A-7446-B418-11D776DDB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80" y="443162"/>
            <a:ext cx="10360742" cy="1106266"/>
          </a:xfrm>
        </p:spPr>
        <p:txBody>
          <a:bodyPr/>
          <a:lstStyle/>
          <a:p>
            <a:r>
              <a:rPr lang="en-US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204261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E7D99A3F-3F4F-F686-2D2F-71B78B1B9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"/>
            <a:ext cx="12192000" cy="68559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1E5CF-2CC0-8DF3-1622-479960A1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994"/>
            <a:ext cx="10515600" cy="477501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 descr="Logo, company name&#10;&#10;Description automatically generated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631" y="129532"/>
            <a:ext cx="2158860" cy="12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WhatsApp Video 2022-10-12 at 3.55.27 PM">
            <a:hlinkClick r:id="" action="ppaction://media"/>
            <a:extLst>
              <a:ext uri="{FF2B5EF4-FFF2-40B4-BE49-F238E27FC236}">
                <a16:creationId xmlns:a16="http://schemas.microsoft.com/office/drawing/2014/main" id="{98CAE523-9300-60AD-5D06-2FF38A7BE1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41987" y="1343891"/>
            <a:ext cx="8534399" cy="4695030"/>
          </a:xfrm>
          <a:prstGeom prst="roundRect">
            <a:avLst>
              <a:gd name="adj" fmla="val 5299"/>
            </a:avLst>
          </a:prstGeom>
          <a:ln>
            <a:solidFill>
              <a:schemeClr val="tx1"/>
            </a:solidFill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3D88237-0C88-963F-2E0A-30BD1BCE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93" y="296918"/>
            <a:ext cx="10360742" cy="1106266"/>
          </a:xfrm>
        </p:spPr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61945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05B2C4DF-C585-F372-9CDC-2454DA999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97"/>
            <a:ext cx="12192000" cy="685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81EC2-8FBC-3A98-6387-0AAC4A4F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289"/>
            <a:ext cx="10515600" cy="1325563"/>
          </a:xfrm>
        </p:spPr>
        <p:txBody>
          <a:bodyPr/>
          <a:lstStyle/>
          <a:p>
            <a:r>
              <a:rPr lang="en-US" dirty="0"/>
              <a:t>System Ability To Evolve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4F0AF81-7023-E147-E4E4-927AED64D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048555"/>
              </p:ext>
            </p:extLst>
          </p:nvPr>
        </p:nvGraphicFramePr>
        <p:xfrm>
          <a:off x="838200" y="1514168"/>
          <a:ext cx="5749413" cy="4662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Logo, company name&#10;&#10;Description automatically generated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631" y="129532"/>
            <a:ext cx="2158860" cy="12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B45200A-01B5-6515-A957-39152AE9D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864380"/>
              </p:ext>
            </p:extLst>
          </p:nvPr>
        </p:nvGraphicFramePr>
        <p:xfrm>
          <a:off x="5372510" y="1476929"/>
          <a:ext cx="5981290" cy="4662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59439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36433AC2-FFEE-761E-4F12-B7613CC7C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"/>
            <a:ext cx="12192000" cy="685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76DB3-3020-42EC-B0F6-7944D6C5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A5A7-AFAB-A3FE-DBB9-87B56708C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Ibrahim Elsayed   (Hardware &amp; Software Development)            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err="1"/>
              <a:t>Toqa</a:t>
            </a:r>
            <a:r>
              <a:rPr lang="en-US" sz="2800" dirty="0"/>
              <a:t> Mahmoud   (Hardware &amp; Software Development)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err="1"/>
              <a:t>Semon</a:t>
            </a:r>
            <a:r>
              <a:rPr lang="en-US" sz="2800" dirty="0"/>
              <a:t> Joseph     (Design Process &amp; IOT Development) </a:t>
            </a:r>
          </a:p>
          <a:p>
            <a:pPr marL="342900" indent="-342900"/>
            <a:r>
              <a:rPr lang="en-US" sz="2800" dirty="0"/>
              <a:t>Mohamed </a:t>
            </a:r>
            <a:r>
              <a:rPr lang="en-US" sz="2800" dirty="0" err="1"/>
              <a:t>Alahmady</a:t>
            </a:r>
            <a:r>
              <a:rPr lang="en-US" sz="2800" dirty="0"/>
              <a:t> (Design Process &amp; IOT Development) </a:t>
            </a:r>
          </a:p>
          <a:p>
            <a:pPr marL="342900" indent="-342900"/>
            <a:r>
              <a:rPr lang="en-US" sz="2800" dirty="0" err="1"/>
              <a:t>Radwa</a:t>
            </a:r>
            <a:r>
              <a:rPr lang="en-US" sz="2800" dirty="0"/>
              <a:t> Mahmoud  (Design Process &amp; Software Development) </a:t>
            </a:r>
          </a:p>
          <a:p>
            <a:pPr marL="342900" indent="-342900"/>
            <a:r>
              <a:rPr lang="en-US" sz="2800" dirty="0"/>
              <a:t>Ola </a:t>
            </a:r>
            <a:r>
              <a:rPr lang="en-US" sz="2800" dirty="0" err="1"/>
              <a:t>Raafat</a:t>
            </a:r>
            <a:r>
              <a:rPr lang="en-US" sz="2800" dirty="0"/>
              <a:t>  (Design Process &amp; Software Development) </a:t>
            </a:r>
          </a:p>
          <a:p>
            <a:pPr marL="0" indent="0" algn="l">
              <a:buNone/>
            </a:pPr>
            <a:endParaRPr lang="en-US" sz="2800" dirty="0"/>
          </a:p>
        </p:txBody>
      </p:sp>
      <p:pic>
        <p:nvPicPr>
          <p:cNvPr id="6" name="Picture 2" descr="Logo, company name&#10;&#10;Description automatically generate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631" y="129532"/>
            <a:ext cx="2158860" cy="12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95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94</Words>
  <Application>Microsoft Office PowerPoint</Application>
  <PresentationFormat>Widescreen</PresentationFormat>
  <Paragraphs>34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 </vt:lpstr>
      <vt:lpstr>The Problem </vt:lpstr>
      <vt:lpstr>QR</vt:lpstr>
      <vt:lpstr>Dashboard</vt:lpstr>
      <vt:lpstr>Flowchart</vt:lpstr>
      <vt:lpstr>Video</vt:lpstr>
      <vt:lpstr>System Ability To Evolve </vt:lpstr>
      <vt:lpstr>Teamwork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Documentation</dc:title>
  <dc:creator>Abdelrhman Saber</dc:creator>
  <cp:lastModifiedBy>es-himahema858</cp:lastModifiedBy>
  <cp:revision>11</cp:revision>
  <dcterms:created xsi:type="dcterms:W3CDTF">2022-07-26T06:04:28Z</dcterms:created>
  <dcterms:modified xsi:type="dcterms:W3CDTF">2022-10-13T19:58:32Z</dcterms:modified>
</cp:coreProperties>
</file>